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94"/>
  </p:normalViewPr>
  <p:slideViewPr>
    <p:cSldViewPr snapToGrid="0" snapToObjects="1">
      <p:cViewPr varScale="1">
        <p:scale>
          <a:sx n="104" d="100"/>
          <a:sy n="104" d="100"/>
        </p:scale>
        <p:origin x="23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C5C187-5F28-D246-B099-3D35577718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9B24982-7B28-014C-92CA-764C25CD29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1180212D-0CCF-7F41-A97D-BD19560304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E5CD47F-E13D-C543-8E58-AEA210619A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CF98E53-71EE-C04A-8EA9-19B221D044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56897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9337B83-6C80-E54E-A7CE-B8BF5256D7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9DD908A5-2DD1-764C-8F6E-57E64B27B4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6"/>
            <a:ext cx="10515600" cy="3747272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66DFCD5-1DA8-DD40-B6C9-307CA5367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1BA62A5-950B-414E-AA45-A1858CC654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1C1EBA4-8A72-F642-B8FD-F3DCC16D16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3970197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9A4F3600-B70E-9548-BE0A-1388F8A7FD8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318983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3A719CE7-A141-E547-8812-BE8215CB1A7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318983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8B6DD72-7545-6A46-BBB9-F4D516CBD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E8FCCBB-97E3-3746-B7DD-A8AA94672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DAC4CD69-3ABC-DA4C-9A22-05F027EC8F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765770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80C9C3-ED1D-E941-BBAC-C829CFD52B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78BFADF-83B0-7547-AD2B-06EEB4E04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1D6B178-41BB-E848-99E9-020C4E3531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E92CEF5F-6E6C-9740-96A4-0401404F2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EAF90056-AFE7-8B41-81B4-BE75E38001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582613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F0C5CCE-8C50-8F45-A8FA-B17217B7E6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AB9C0E3-01E9-844A-9EAF-D587EAF517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F277046-CF4F-6D4E-870D-2C091D95A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39B4AC-902D-3541-A484-431CA0D07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B07F4DD8-183F-4849-BD7A-B82EC2D7A0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3953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067627-75DB-5E41-AB01-655ADA4DD9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7352FC8-1FDF-5041-BE38-CA912C9CCA2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87084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4979246E-D4F0-6248-BD81-FA7997582B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870840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058F29DC-16A1-2941-B78B-08BAE9C86C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A36B98DF-BEAC-754D-BBD4-1EF343D762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062560B7-CFC6-0448-ABDA-45FEFEF721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576554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570068C-A264-F94B-B347-FAF96C15E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16E0C43-3EC4-FF4B-8E2A-231D1D1A2A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2D2ABB0A-1EF5-C044-9FBD-1E987F2DD6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17903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2B1A8993-7E37-B540-BACC-C0A603ACE1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AA78D109-BAB8-F840-B1BB-6A7B4DD67D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179033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0E73B180-9D15-0E40-A252-7778E2A38E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22D3800D-357E-824C-85DA-BBCA4A7436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0C4ED2D9-C5DB-A445-99C9-7D4828498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069068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E0A9130-15FF-674F-A4FC-8009E76D31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32F7D11D-D632-5E46-9BE8-77CD2FC000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6CE5D234-EB0F-BD41-9454-685690F7FD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873C7F3E-000B-884E-A848-B4532C3E4B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270128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9958CDB4-1BCD-4E48-B588-5D82C255B6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28CE6F7C-C2CD-9841-AE7F-EAE2E2F3F3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03A1C9E-AC8D-D548-98C7-03F988C947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569334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FA27F091-B39C-6645-8313-D594E2A2B8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107F7A6-83ED-6B45-8194-20D96AF190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5484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8C5E1070-638E-CB44-9BF1-68502E0E22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7842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7474A0E-0D3D-D948-8180-5C9EE53AB5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D80F78C9-B5F5-0342-8C40-7219591A3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FDD7AE1D-5451-CC4F-8586-CCE6A2346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7169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AA740F-86A8-6744-A543-179C61C4B1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60A6DFC4-EB2E-5246-9BB9-7DCF754153C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53604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AE5A672-A629-2B49-A461-8C98DDFC1D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46607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7F7AAB02-60A9-F541-8DBB-5457B1AB4D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C15F136-663E-3149-AEBD-91275F0D5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BD8C9498-E808-1B4A-9D15-8E8314DBBE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1011175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F09D924C-EB05-AB43-9171-4CB641FAE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DB820F9-06F5-C84D-9EC3-DCE14D7377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375962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31DE75AB-463A-C246-A1C6-E1BC8002773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FF5875-65EF-FC47-AF50-80A9F19AE5E1}" type="datetimeFigureOut">
              <a:rPr lang="sv-SE" smtClean="0"/>
              <a:t>2023-03-07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8D644CF5-7B1A-3243-998E-93B06569565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042D31B-00F5-ED48-9007-998852B3BC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455E8D-F4B6-234D-8826-01F51CC7D09C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96741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289032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Macintosh PowerPoint</Application>
  <PresentationFormat>Bredbild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Josefine Ekegren</dc:creator>
  <cp:lastModifiedBy>Per Westlund</cp:lastModifiedBy>
  <cp:revision>5</cp:revision>
  <dcterms:created xsi:type="dcterms:W3CDTF">2021-07-12T13:14:13Z</dcterms:created>
  <dcterms:modified xsi:type="dcterms:W3CDTF">2023-03-07T07:40:00Z</dcterms:modified>
</cp:coreProperties>
</file>